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8.jpg"/><Relationship Id="rId6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10" Type="http://schemas.openxmlformats.org/officeDocument/2006/relationships/image" Target="../media/image50.png"/><Relationship Id="rId9" Type="http://schemas.openxmlformats.org/officeDocument/2006/relationships/image" Target="../media/image57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jp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5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jpg"/><Relationship Id="rId4" Type="http://schemas.openxmlformats.org/officeDocument/2006/relationships/image" Target="../media/image5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